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5" r:id="rId6"/>
    <p:sldId id="260" r:id="rId7"/>
    <p:sldId id="274" r:id="rId8"/>
    <p:sldId id="259" r:id="rId9"/>
    <p:sldId id="261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微軟正黑體" panose="020B0604030504040204" pitchFamily="34" charset="-12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12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6.png"/><Relationship Id="rId11" Type="http://schemas.openxmlformats.org/officeDocument/2006/relationships/image" Target="../media/image19.svg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svg"/><Relationship Id="rId12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92151"/>
            <a:ext cx="18288000" cy="229484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65539" y="-1879430"/>
            <a:ext cx="4837564" cy="49546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3727850" y="0"/>
            <a:ext cx="4788131" cy="1028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84897" y="-1879430"/>
            <a:ext cx="4837564" cy="49546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27981" y="0"/>
            <a:ext cx="4788131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98477" y="4215106"/>
            <a:ext cx="11691045" cy="107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9600" b="1" dirty="0">
                <a:solidFill>
                  <a:srgbClr val="B0BA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 影 院 管 理 系</a:t>
            </a:r>
            <a:r>
              <a:rPr lang="zh-TW" altLang="en-US" sz="9600" b="1" dirty="0">
                <a:solidFill>
                  <a:srgbClr val="B0BA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9600" b="1" dirty="0">
                <a:solidFill>
                  <a:srgbClr val="B0BA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091054" y="288836"/>
            <a:ext cx="4105892" cy="194096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282258" y="8267471"/>
            <a:ext cx="10116447" cy="83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5040" dirty="0" err="1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期中個人專題</a:t>
            </a:r>
            <a:endParaRPr lang="en-US" sz="5040" dirty="0">
              <a:solidFill>
                <a:srgbClr val="1F222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07315" y="9316767"/>
            <a:ext cx="10066332" cy="50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800" dirty="0" err="1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報告人：黃柏翔</a:t>
            </a:r>
            <a:r>
              <a:rPr lang="en-US" sz="2800" dirty="0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日期：2023/04/28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95159" y="5988725"/>
            <a:ext cx="9090643" cy="435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ja-JP" altLang="en-US" sz="4000" b="1" dirty="0">
                <a:solidFill>
                  <a:srgbClr val="B0BA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ムビ</a:t>
            </a:r>
            <a:r>
              <a:rPr lang="en-US" sz="4000" b="1" dirty="0" err="1">
                <a:solidFill>
                  <a:srgbClr val="B0BA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シアターマネージメントシステム</a:t>
            </a:r>
            <a:endParaRPr lang="en-US" sz="4000" b="1" dirty="0">
              <a:solidFill>
                <a:srgbClr val="B0BAC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音訊 26">
            <a:hlinkClick r:id="" action="ppaction://media"/>
            <a:extLst>
              <a:ext uri="{FF2B5EF4-FFF2-40B4-BE49-F238E27FC236}">
                <a16:creationId xmlns:a16="http://schemas.microsoft.com/office/drawing/2014/main" id="{DB948DD5-5664-2207-9868-D7B375BAA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14478000" y="8143875"/>
            <a:ext cx="3048000" cy="1714500"/>
          </a:xfrm>
          <a:prstGeom prst="rect">
            <a:avLst/>
          </a:prstGeom>
        </p:spPr>
      </p:pic>
    </p:spTree>
  </p:cSld>
  <p:clrMapOvr>
    <a:masterClrMapping/>
  </p:clrMapOvr>
  <p:transition spd="slow" advTm="664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1571" y="1813574"/>
            <a:ext cx="4664858" cy="1368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82"/>
              </a:lnSpc>
            </a:pPr>
            <a:r>
              <a:rPr lang="en-US" sz="9600" b="1" dirty="0">
                <a:solidFill>
                  <a:srgbClr val="5F1A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綱 要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6894" y="0"/>
            <a:ext cx="7305788" cy="12884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91106" y="0"/>
            <a:ext cx="7305788" cy="1288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14682" y="0"/>
            <a:ext cx="7305788" cy="128847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47514" y="5715759"/>
            <a:ext cx="2994880" cy="1016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19"/>
              </a:lnSpc>
            </a:pPr>
            <a:r>
              <a:rPr lang="zh-TW" altLang="en-US" sz="4800" dirty="0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sz="4800" dirty="0">
              <a:solidFill>
                <a:srgbClr val="1F222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595023">
            <a:off x="2458239" y="5898071"/>
            <a:ext cx="1193495" cy="65533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84184" y="4379124"/>
            <a:ext cx="2303197" cy="785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err="1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sz="4800" dirty="0">
              <a:solidFill>
                <a:srgbClr val="1F222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595023">
            <a:off x="2452922" y="4375959"/>
            <a:ext cx="1193495" cy="65533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816296" y="5946592"/>
            <a:ext cx="2715862" cy="78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err="1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實機展示</a:t>
            </a:r>
            <a:endParaRPr lang="en-US" sz="4800" dirty="0">
              <a:solidFill>
                <a:srgbClr val="1F222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595023">
            <a:off x="2458239" y="7596082"/>
            <a:ext cx="1193495" cy="65533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816296" y="7710188"/>
            <a:ext cx="2074954" cy="78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Ｑ＆Ａ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595023">
            <a:off x="11947997" y="7775352"/>
            <a:ext cx="1193495" cy="6553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83870" y="3564722"/>
            <a:ext cx="4120259" cy="69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6399" b="1" dirty="0" err="1">
                <a:solidFill>
                  <a:srgbClr val="5F1A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トピック</a:t>
            </a:r>
            <a:endParaRPr lang="en-US" sz="6399" b="1" dirty="0">
              <a:solidFill>
                <a:srgbClr val="5F1A1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318C532-F4C8-7F02-0DC1-CF18B5D1891D}"/>
              </a:ext>
            </a:extLst>
          </p:cNvPr>
          <p:cNvSpPr txBox="1"/>
          <p:nvPr/>
        </p:nvSpPr>
        <p:spPr>
          <a:xfrm>
            <a:off x="4379187" y="7501487"/>
            <a:ext cx="2715862" cy="78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zh-TW" altLang="en-US" sz="4800" dirty="0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sz="4800" dirty="0">
              <a:solidFill>
                <a:srgbClr val="1F222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B6CE5FD0-3FB4-B17F-22AF-FAC9B0ED9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595023">
            <a:off x="11885034" y="6045175"/>
            <a:ext cx="1193495" cy="655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45">
        <p14:reveal/>
      </p:transition>
    </mc:Choice>
    <mc:Fallback>
      <p:transition spd="slow" advTm="34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2600" y="958542"/>
            <a:ext cx="3701183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6"/>
              </a:lnSpc>
            </a:pPr>
            <a:r>
              <a:rPr lang="en-US" sz="9600" b="1" dirty="0">
                <a:solidFill>
                  <a:srgbClr val="D1B2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 機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57465" y="4466606"/>
            <a:ext cx="9004988" cy="327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9000"/>
              </a:lnSpc>
              <a:buFont typeface="Arial"/>
              <a:buChar char="•"/>
            </a:pPr>
            <a:r>
              <a:rPr lang="zh-TW" altLang="en-US" sz="3600" dirty="0">
                <a:solidFill>
                  <a:srgbClr val="FDFA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符合 </a:t>
            </a:r>
            <a:r>
              <a:rPr lang="en-US" altLang="zh-TW" sz="3600" dirty="0">
                <a:solidFill>
                  <a:srgbClr val="FDFA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2-tier</a:t>
            </a:r>
            <a:r>
              <a:rPr lang="zh-TW" altLang="en-US" sz="3600" dirty="0">
                <a:solidFill>
                  <a:srgbClr val="FDFA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應用</a:t>
            </a:r>
            <a:endParaRPr lang="en-US" altLang="zh-TW" sz="3600" dirty="0">
              <a:solidFill>
                <a:srgbClr val="FDFA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77240" lvl="1" indent="-388620">
              <a:lnSpc>
                <a:spcPts val="9000"/>
              </a:lnSpc>
              <a:buFont typeface="Arial"/>
              <a:buChar char="•"/>
            </a:pPr>
            <a:r>
              <a:rPr lang="en-US" altLang="zh-TW" sz="3600" dirty="0" err="1">
                <a:solidFill>
                  <a:srgbClr val="FDFA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貼近日常</a:t>
            </a:r>
            <a:endParaRPr lang="en-US" sz="3600" dirty="0">
              <a:solidFill>
                <a:srgbClr val="FDFA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77240" lvl="1" indent="-388620">
              <a:lnSpc>
                <a:spcPts val="9000"/>
              </a:lnSpc>
              <a:buFont typeface="Arial"/>
              <a:buChar char="•"/>
            </a:pPr>
            <a:r>
              <a:rPr lang="zh-TW" altLang="en-US" sz="3600" dirty="0">
                <a:solidFill>
                  <a:srgbClr val="FDFA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重拾</a:t>
            </a:r>
            <a:r>
              <a:rPr lang="en-US" sz="3600" dirty="0" err="1">
                <a:solidFill>
                  <a:srgbClr val="FDFA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日文</a:t>
            </a:r>
            <a:r>
              <a:rPr lang="en-US" sz="3600" dirty="0">
                <a:solidFill>
                  <a:srgbClr val="FDFA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960399">
            <a:off x="9927942" y="1639645"/>
            <a:ext cx="12500266" cy="65683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57465" y="2657429"/>
            <a:ext cx="6730531" cy="71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6399" b="1" dirty="0" err="1">
                <a:solidFill>
                  <a:srgbClr val="D1B2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モチベーション</a:t>
            </a:r>
            <a:endParaRPr lang="en-US" sz="6399" b="1" dirty="0">
              <a:solidFill>
                <a:srgbClr val="D1B2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43ED5FE3-B2C3-FE6C-3A90-BE7D08555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14478000" y="8143875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2619">
        <p14:reveal/>
      </p:transition>
    </mc:Choice>
    <mc:Fallback>
      <p:transition spd="slow" advTm="226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92151"/>
            <a:ext cx="18288000" cy="229484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184585" y="-262067"/>
            <a:ext cx="8818902" cy="2581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282343" y="2160114"/>
            <a:ext cx="5976957" cy="69794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734549" y="-262067"/>
            <a:ext cx="8818902" cy="25815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715487" y="-262067"/>
            <a:ext cx="8818902" cy="25815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979262" y="2160114"/>
            <a:ext cx="4583120" cy="216656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81419" y="3917826"/>
            <a:ext cx="6213159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79"/>
              </a:lnSpc>
            </a:pPr>
            <a:r>
              <a:rPr lang="zh-TW" altLang="en-US" sz="9600" b="1" dirty="0">
                <a:solidFill>
                  <a:srgbClr val="D1B2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sz="9600" b="1" dirty="0">
              <a:solidFill>
                <a:srgbClr val="D1B2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B7C62-FAD2-4910-FC34-945417A78E06}"/>
              </a:ext>
            </a:extLst>
          </p:cNvPr>
          <p:cNvSpPr txBox="1"/>
          <p:nvPr/>
        </p:nvSpPr>
        <p:spPr>
          <a:xfrm>
            <a:off x="4284673" y="5600700"/>
            <a:ext cx="6213159" cy="1102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79"/>
              </a:lnSpc>
            </a:pPr>
            <a:r>
              <a:rPr lang="ja-JP" altLang="en-US" sz="6400" b="1" dirty="0">
                <a:solidFill>
                  <a:srgbClr val="D1B2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システム機能</a:t>
            </a:r>
            <a:endParaRPr lang="en-US" sz="6400" b="1" dirty="0">
              <a:solidFill>
                <a:srgbClr val="D1B2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815432-7D05-8436-CFC0-3BF1A36BEB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553451" y="4533899"/>
            <a:ext cx="2537423" cy="4789379"/>
          </a:xfrm>
          <a:prstGeom prst="rect">
            <a:avLst/>
          </a:prstGeom>
        </p:spPr>
      </p:pic>
      <p:pic>
        <p:nvPicPr>
          <p:cNvPr id="18" name="音訊 17">
            <a:hlinkClick r:id="" action="ppaction://media"/>
            <a:extLst>
              <a:ext uri="{FF2B5EF4-FFF2-40B4-BE49-F238E27FC236}">
                <a16:creationId xmlns:a16="http://schemas.microsoft.com/office/drawing/2014/main" id="{E9356FF3-DCC6-F62F-AE10-64ABC1459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62704" t="-125896" r="-262704" b="-125896"/>
          <a:stretch>
            <a:fillRect/>
          </a:stretch>
        </p:blipFill>
        <p:spPr>
          <a:xfrm>
            <a:off x="14478000" y="8143875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560">
        <p14:reveal/>
      </p:transition>
    </mc:Choice>
    <mc:Fallback>
      <p:transition spd="slow" advTm="75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A8CB46F-F99E-899D-154E-17CF0EA0D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" b="38148"/>
          <a:stretch/>
        </p:blipFill>
        <p:spPr>
          <a:xfrm>
            <a:off x="0" y="0"/>
            <a:ext cx="12573000" cy="10335848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FAFD29F5-6ABF-A766-26CE-E9DD1C9C7F20}"/>
              </a:ext>
            </a:extLst>
          </p:cNvPr>
          <p:cNvSpPr txBox="1"/>
          <p:nvPr/>
        </p:nvSpPr>
        <p:spPr>
          <a:xfrm>
            <a:off x="11734800" y="800100"/>
            <a:ext cx="6451402" cy="3362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D1B2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 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D1B2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Case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D1B2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Diagram</a:t>
            </a:r>
          </a:p>
        </p:txBody>
      </p:sp>
      <p:pic>
        <p:nvPicPr>
          <p:cNvPr id="20" name="音訊 19">
            <a:hlinkClick r:id="" action="ppaction://media"/>
            <a:extLst>
              <a:ext uri="{FF2B5EF4-FFF2-40B4-BE49-F238E27FC236}">
                <a16:creationId xmlns:a16="http://schemas.microsoft.com/office/drawing/2014/main" id="{E73428D9-873D-5BF6-29F7-08AA02686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14478000" y="8143875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6272">
        <p14:reveal/>
      </p:transition>
    </mc:Choice>
    <mc:Fallback>
      <p:transition spd="slow" advTm="462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92151"/>
            <a:ext cx="18288000" cy="229484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0"/>
            <a:ext cx="7305788" cy="1288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38212" y="0"/>
            <a:ext cx="7305788" cy="12884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-333815" y="-777182"/>
            <a:ext cx="4117893" cy="40505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503922" y="-777182"/>
            <a:ext cx="4117893" cy="40505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011592" y="4803321"/>
            <a:ext cx="8167603" cy="43362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2753131" y="3712416"/>
            <a:ext cx="6099615" cy="59887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267349" y="5612033"/>
            <a:ext cx="5714851" cy="109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 err="1">
                <a:solidFill>
                  <a:srgbClr val="D1B2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データベース</a:t>
            </a:r>
            <a:endParaRPr lang="en-US" sz="6399" b="1" dirty="0">
              <a:solidFill>
                <a:srgbClr val="D1B2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01380" y="3151188"/>
            <a:ext cx="6742620" cy="1826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D1B2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 料 庫</a:t>
            </a:r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148ED732-D38D-524A-3706-13D092C67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62704" t="-125896" r="-262704" b="-125896"/>
          <a:stretch>
            <a:fillRect/>
          </a:stretch>
        </p:blipFill>
        <p:spPr>
          <a:xfrm>
            <a:off x="14478000" y="8143875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195">
        <p14:reveal/>
      </p:transition>
    </mc:Choice>
    <mc:Fallback>
      <p:transition spd="slow" advTm="71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24997D-407C-5EFA-08A5-4420007C08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6"/>
          <a:stretch/>
        </p:blipFill>
        <p:spPr>
          <a:xfrm>
            <a:off x="4800600" y="-3123"/>
            <a:ext cx="13487400" cy="10290123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DA9F3F19-D452-C9E4-A5A0-ED08D8EB66E9}"/>
              </a:ext>
            </a:extLst>
          </p:cNvPr>
          <p:cNvSpPr txBox="1"/>
          <p:nvPr/>
        </p:nvSpPr>
        <p:spPr>
          <a:xfrm>
            <a:off x="381000" y="1181100"/>
            <a:ext cx="5602913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8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E-R Diagram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612CCA9-288B-B986-2ADE-09717A4EC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14478000" y="814387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2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61479">
        <p14:reveal/>
      </p:transition>
    </mc:Choice>
    <mc:Fallback>
      <p:transition spd="slow" advTm="614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23143">
            <a:off x="10218085" y="502462"/>
            <a:ext cx="8775780" cy="92820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39569" y="3701096"/>
            <a:ext cx="7008669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en-US" sz="9600" b="1" dirty="0">
                <a:solidFill>
                  <a:srgbClr val="D1B2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 機 展 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86351" y="5448300"/>
            <a:ext cx="6451402" cy="10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 err="1">
                <a:solidFill>
                  <a:srgbClr val="D1B2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システムのデモ</a:t>
            </a:r>
            <a:endParaRPr lang="en-US" sz="6399" b="1" dirty="0">
              <a:solidFill>
                <a:srgbClr val="D1B2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6B80EFE1-B8D7-FF02-6383-A3195A07B1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14478000" y="8143875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917">
        <p14:reveal/>
      </p:transition>
    </mc:Choice>
    <mc:Fallback>
      <p:transition spd="slow" advTm="3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79331" y="3690793"/>
            <a:ext cx="3969269" cy="1270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9600" b="1" dirty="0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Ｑ＆Ａ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702131" y="1625183"/>
            <a:ext cx="5359236" cy="70366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5676900"/>
            <a:ext cx="7924800" cy="179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800" dirty="0" err="1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ご質問がある場合</a:t>
            </a:r>
            <a:r>
              <a:rPr lang="en-US" sz="4800" dirty="0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</a:p>
          <a:p>
            <a:pPr algn="ctr">
              <a:lnSpc>
                <a:spcPts val="7200"/>
              </a:lnSpc>
            </a:pPr>
            <a:r>
              <a:rPr lang="en-US" sz="4800" dirty="0" err="1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ご遠慮なくお尋ねください</a:t>
            </a:r>
            <a:r>
              <a:rPr lang="en-US" sz="4800" dirty="0">
                <a:solidFill>
                  <a:srgbClr val="1F22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2316</TotalTime>
  <Words>61</Words>
  <Application>Microsoft Office PowerPoint</Application>
  <PresentationFormat>自訂</PresentationFormat>
  <Paragraphs>29</Paragraphs>
  <Slides>9</Slides>
  <Notes>0</Notes>
  <HiddenSlides>0</HiddenSlides>
  <MMClips>7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Arial</vt:lpstr>
      <vt:lpstr>微軟正黑體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ムビチケ購入システム</dc:title>
  <dc:creator>ASUS</dc:creator>
  <cp:lastModifiedBy>Po-Hsiang Huang</cp:lastModifiedBy>
  <cp:revision>7</cp:revision>
  <dcterms:created xsi:type="dcterms:W3CDTF">2006-08-16T00:00:00Z</dcterms:created>
  <dcterms:modified xsi:type="dcterms:W3CDTF">2023-04-27T18:04:16Z</dcterms:modified>
  <dc:identifier>DAFfMlI7Dlk</dc:identifier>
</cp:coreProperties>
</file>